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3919775" cy="331200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20" d="100"/>
          <a:sy n="20" d="100"/>
        </p:scale>
        <p:origin x="512" y="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3983" y="5420338"/>
            <a:ext cx="37331809" cy="11530671"/>
          </a:xfrm>
        </p:spPr>
        <p:txBody>
          <a:bodyPr anchor="b"/>
          <a:lstStyle>
            <a:lvl1pPr algn="ctr">
              <a:defRPr sz="2881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9972" y="17395676"/>
            <a:ext cx="32939831" cy="7996334"/>
          </a:xfrm>
        </p:spPr>
        <p:txBody>
          <a:bodyPr/>
          <a:lstStyle>
            <a:lvl1pPr marL="0" indent="0" algn="ctr">
              <a:buNone/>
              <a:defRPr sz="11527"/>
            </a:lvl1pPr>
            <a:lvl2pPr marL="2195977" indent="0" algn="ctr">
              <a:buNone/>
              <a:defRPr sz="9606"/>
            </a:lvl2pPr>
            <a:lvl3pPr marL="4391955" indent="0" algn="ctr">
              <a:buNone/>
              <a:defRPr sz="8646"/>
            </a:lvl3pPr>
            <a:lvl4pPr marL="6587932" indent="0" algn="ctr">
              <a:buNone/>
              <a:defRPr sz="7685"/>
            </a:lvl4pPr>
            <a:lvl5pPr marL="8783909" indent="0" algn="ctr">
              <a:buNone/>
              <a:defRPr sz="7685"/>
            </a:lvl5pPr>
            <a:lvl6pPr marL="10979887" indent="0" algn="ctr">
              <a:buNone/>
              <a:defRPr sz="7685"/>
            </a:lvl6pPr>
            <a:lvl7pPr marL="13175864" indent="0" algn="ctr">
              <a:buNone/>
              <a:defRPr sz="7685"/>
            </a:lvl7pPr>
            <a:lvl8pPr marL="15371841" indent="0" algn="ctr">
              <a:buNone/>
              <a:defRPr sz="7685"/>
            </a:lvl8pPr>
            <a:lvl9pPr marL="17567819" indent="0" algn="ctr">
              <a:buNone/>
              <a:defRPr sz="7685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E6851-E753-438A-AE3B-47DE3ABDFA4D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2AD29-390C-4DA5-80F2-705010C1E4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7141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E6851-E753-438A-AE3B-47DE3ABDFA4D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2AD29-390C-4DA5-80F2-705010C1E4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2338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30092" y="1763334"/>
            <a:ext cx="9470201" cy="280676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9487" y="1763334"/>
            <a:ext cx="27861607" cy="280676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E6851-E753-438A-AE3B-47DE3ABDFA4D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2AD29-390C-4DA5-80F2-705010C1E4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1347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E6851-E753-438A-AE3B-47DE3ABDFA4D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2AD29-390C-4DA5-80F2-705010C1E4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9219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6612" y="8257013"/>
            <a:ext cx="37880806" cy="13777003"/>
          </a:xfrm>
        </p:spPr>
        <p:txBody>
          <a:bodyPr anchor="b"/>
          <a:lstStyle>
            <a:lvl1pPr>
              <a:defRPr sz="2881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6612" y="22164352"/>
            <a:ext cx="37880806" cy="7245000"/>
          </a:xfrm>
        </p:spPr>
        <p:txBody>
          <a:bodyPr/>
          <a:lstStyle>
            <a:lvl1pPr marL="0" indent="0">
              <a:buNone/>
              <a:defRPr sz="11527">
                <a:solidFill>
                  <a:schemeClr val="tx1">
                    <a:tint val="82000"/>
                  </a:schemeClr>
                </a:solidFill>
              </a:defRPr>
            </a:lvl1pPr>
            <a:lvl2pPr marL="2195977" indent="0">
              <a:buNone/>
              <a:defRPr sz="9606">
                <a:solidFill>
                  <a:schemeClr val="tx1">
                    <a:tint val="82000"/>
                  </a:schemeClr>
                </a:solidFill>
              </a:defRPr>
            </a:lvl2pPr>
            <a:lvl3pPr marL="4391955" indent="0">
              <a:buNone/>
              <a:defRPr sz="8646">
                <a:solidFill>
                  <a:schemeClr val="tx1">
                    <a:tint val="82000"/>
                  </a:schemeClr>
                </a:solidFill>
              </a:defRPr>
            </a:lvl3pPr>
            <a:lvl4pPr marL="6587932" indent="0">
              <a:buNone/>
              <a:defRPr sz="7685">
                <a:solidFill>
                  <a:schemeClr val="tx1">
                    <a:tint val="82000"/>
                  </a:schemeClr>
                </a:solidFill>
              </a:defRPr>
            </a:lvl4pPr>
            <a:lvl5pPr marL="8783909" indent="0">
              <a:buNone/>
              <a:defRPr sz="7685">
                <a:solidFill>
                  <a:schemeClr val="tx1">
                    <a:tint val="82000"/>
                  </a:schemeClr>
                </a:solidFill>
              </a:defRPr>
            </a:lvl5pPr>
            <a:lvl6pPr marL="10979887" indent="0">
              <a:buNone/>
              <a:defRPr sz="7685">
                <a:solidFill>
                  <a:schemeClr val="tx1">
                    <a:tint val="82000"/>
                  </a:schemeClr>
                </a:solidFill>
              </a:defRPr>
            </a:lvl6pPr>
            <a:lvl7pPr marL="13175864" indent="0">
              <a:buNone/>
              <a:defRPr sz="7685">
                <a:solidFill>
                  <a:schemeClr val="tx1">
                    <a:tint val="82000"/>
                  </a:schemeClr>
                </a:solidFill>
              </a:defRPr>
            </a:lvl7pPr>
            <a:lvl8pPr marL="15371841" indent="0">
              <a:buNone/>
              <a:defRPr sz="7685">
                <a:solidFill>
                  <a:schemeClr val="tx1">
                    <a:tint val="82000"/>
                  </a:schemeClr>
                </a:solidFill>
              </a:defRPr>
            </a:lvl8pPr>
            <a:lvl9pPr marL="17567819" indent="0">
              <a:buNone/>
              <a:defRPr sz="7685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E6851-E753-438A-AE3B-47DE3ABDFA4D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2AD29-390C-4DA5-80F2-705010C1E4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1549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9485" y="8816670"/>
            <a:ext cx="18665904" cy="210143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34386" y="8816670"/>
            <a:ext cx="18665904" cy="210143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E6851-E753-438A-AE3B-47DE3ABDFA4D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2AD29-390C-4DA5-80F2-705010C1E4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9402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5205" y="1763341"/>
            <a:ext cx="37880806" cy="640167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5210" y="8119006"/>
            <a:ext cx="18580121" cy="3978999"/>
          </a:xfrm>
        </p:spPr>
        <p:txBody>
          <a:bodyPr anchor="b"/>
          <a:lstStyle>
            <a:lvl1pPr marL="0" indent="0">
              <a:buNone/>
              <a:defRPr sz="11527" b="1"/>
            </a:lvl1pPr>
            <a:lvl2pPr marL="2195977" indent="0">
              <a:buNone/>
              <a:defRPr sz="9606" b="1"/>
            </a:lvl2pPr>
            <a:lvl3pPr marL="4391955" indent="0">
              <a:buNone/>
              <a:defRPr sz="8646" b="1"/>
            </a:lvl3pPr>
            <a:lvl4pPr marL="6587932" indent="0">
              <a:buNone/>
              <a:defRPr sz="7685" b="1"/>
            </a:lvl4pPr>
            <a:lvl5pPr marL="8783909" indent="0">
              <a:buNone/>
              <a:defRPr sz="7685" b="1"/>
            </a:lvl5pPr>
            <a:lvl6pPr marL="10979887" indent="0">
              <a:buNone/>
              <a:defRPr sz="7685" b="1"/>
            </a:lvl6pPr>
            <a:lvl7pPr marL="13175864" indent="0">
              <a:buNone/>
              <a:defRPr sz="7685" b="1"/>
            </a:lvl7pPr>
            <a:lvl8pPr marL="15371841" indent="0">
              <a:buNone/>
              <a:defRPr sz="7685" b="1"/>
            </a:lvl8pPr>
            <a:lvl9pPr marL="17567819" indent="0">
              <a:buNone/>
              <a:defRPr sz="7685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5210" y="12098005"/>
            <a:ext cx="18580121" cy="1779434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34388" y="8119006"/>
            <a:ext cx="18671625" cy="3978999"/>
          </a:xfrm>
        </p:spPr>
        <p:txBody>
          <a:bodyPr anchor="b"/>
          <a:lstStyle>
            <a:lvl1pPr marL="0" indent="0">
              <a:buNone/>
              <a:defRPr sz="11527" b="1"/>
            </a:lvl1pPr>
            <a:lvl2pPr marL="2195977" indent="0">
              <a:buNone/>
              <a:defRPr sz="9606" b="1"/>
            </a:lvl2pPr>
            <a:lvl3pPr marL="4391955" indent="0">
              <a:buNone/>
              <a:defRPr sz="8646" b="1"/>
            </a:lvl3pPr>
            <a:lvl4pPr marL="6587932" indent="0">
              <a:buNone/>
              <a:defRPr sz="7685" b="1"/>
            </a:lvl4pPr>
            <a:lvl5pPr marL="8783909" indent="0">
              <a:buNone/>
              <a:defRPr sz="7685" b="1"/>
            </a:lvl5pPr>
            <a:lvl6pPr marL="10979887" indent="0">
              <a:buNone/>
              <a:defRPr sz="7685" b="1"/>
            </a:lvl6pPr>
            <a:lvl7pPr marL="13175864" indent="0">
              <a:buNone/>
              <a:defRPr sz="7685" b="1"/>
            </a:lvl7pPr>
            <a:lvl8pPr marL="15371841" indent="0">
              <a:buNone/>
              <a:defRPr sz="7685" b="1"/>
            </a:lvl8pPr>
            <a:lvl9pPr marL="17567819" indent="0">
              <a:buNone/>
              <a:defRPr sz="7685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34388" y="12098005"/>
            <a:ext cx="18671625" cy="1779434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E6851-E753-438A-AE3B-47DE3ABDFA4D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2AD29-390C-4DA5-80F2-705010C1E4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8991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E6851-E753-438A-AE3B-47DE3ABDFA4D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2AD29-390C-4DA5-80F2-705010C1E4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954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E6851-E753-438A-AE3B-47DE3ABDFA4D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2AD29-390C-4DA5-80F2-705010C1E4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8518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5205" y="2208001"/>
            <a:ext cx="14165271" cy="7728003"/>
          </a:xfrm>
        </p:spPr>
        <p:txBody>
          <a:bodyPr anchor="b"/>
          <a:lstStyle>
            <a:lvl1pPr>
              <a:defRPr sz="1537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71625" y="4768676"/>
            <a:ext cx="22234386" cy="23536676"/>
          </a:xfrm>
        </p:spPr>
        <p:txBody>
          <a:bodyPr/>
          <a:lstStyle>
            <a:lvl1pPr>
              <a:defRPr sz="15370"/>
            </a:lvl1pPr>
            <a:lvl2pPr>
              <a:defRPr sz="13449"/>
            </a:lvl2pPr>
            <a:lvl3pPr>
              <a:defRPr sz="11527"/>
            </a:lvl3pPr>
            <a:lvl4pPr>
              <a:defRPr sz="9606"/>
            </a:lvl4pPr>
            <a:lvl5pPr>
              <a:defRPr sz="9606"/>
            </a:lvl5pPr>
            <a:lvl6pPr>
              <a:defRPr sz="9606"/>
            </a:lvl6pPr>
            <a:lvl7pPr>
              <a:defRPr sz="9606"/>
            </a:lvl7pPr>
            <a:lvl8pPr>
              <a:defRPr sz="9606"/>
            </a:lvl8pPr>
            <a:lvl9pPr>
              <a:defRPr sz="9606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5205" y="9936004"/>
            <a:ext cx="14165271" cy="18407676"/>
          </a:xfrm>
        </p:spPr>
        <p:txBody>
          <a:bodyPr/>
          <a:lstStyle>
            <a:lvl1pPr marL="0" indent="0">
              <a:buNone/>
              <a:defRPr sz="7685"/>
            </a:lvl1pPr>
            <a:lvl2pPr marL="2195977" indent="0">
              <a:buNone/>
              <a:defRPr sz="6724"/>
            </a:lvl2pPr>
            <a:lvl3pPr marL="4391955" indent="0">
              <a:buNone/>
              <a:defRPr sz="5764"/>
            </a:lvl3pPr>
            <a:lvl4pPr marL="6587932" indent="0">
              <a:buNone/>
              <a:defRPr sz="4803"/>
            </a:lvl4pPr>
            <a:lvl5pPr marL="8783909" indent="0">
              <a:buNone/>
              <a:defRPr sz="4803"/>
            </a:lvl5pPr>
            <a:lvl6pPr marL="10979887" indent="0">
              <a:buNone/>
              <a:defRPr sz="4803"/>
            </a:lvl6pPr>
            <a:lvl7pPr marL="13175864" indent="0">
              <a:buNone/>
              <a:defRPr sz="4803"/>
            </a:lvl7pPr>
            <a:lvl8pPr marL="15371841" indent="0">
              <a:buNone/>
              <a:defRPr sz="4803"/>
            </a:lvl8pPr>
            <a:lvl9pPr marL="17567819" indent="0">
              <a:buNone/>
              <a:defRPr sz="480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E6851-E753-438A-AE3B-47DE3ABDFA4D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2AD29-390C-4DA5-80F2-705010C1E4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1918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5205" y="2208001"/>
            <a:ext cx="14165271" cy="7728003"/>
          </a:xfrm>
        </p:spPr>
        <p:txBody>
          <a:bodyPr anchor="b"/>
          <a:lstStyle>
            <a:lvl1pPr>
              <a:defRPr sz="1537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71625" y="4768676"/>
            <a:ext cx="22234386" cy="23536676"/>
          </a:xfrm>
        </p:spPr>
        <p:txBody>
          <a:bodyPr anchor="t"/>
          <a:lstStyle>
            <a:lvl1pPr marL="0" indent="0">
              <a:buNone/>
              <a:defRPr sz="15370"/>
            </a:lvl1pPr>
            <a:lvl2pPr marL="2195977" indent="0">
              <a:buNone/>
              <a:defRPr sz="13449"/>
            </a:lvl2pPr>
            <a:lvl3pPr marL="4391955" indent="0">
              <a:buNone/>
              <a:defRPr sz="11527"/>
            </a:lvl3pPr>
            <a:lvl4pPr marL="6587932" indent="0">
              <a:buNone/>
              <a:defRPr sz="9606"/>
            </a:lvl4pPr>
            <a:lvl5pPr marL="8783909" indent="0">
              <a:buNone/>
              <a:defRPr sz="9606"/>
            </a:lvl5pPr>
            <a:lvl6pPr marL="10979887" indent="0">
              <a:buNone/>
              <a:defRPr sz="9606"/>
            </a:lvl6pPr>
            <a:lvl7pPr marL="13175864" indent="0">
              <a:buNone/>
              <a:defRPr sz="9606"/>
            </a:lvl7pPr>
            <a:lvl8pPr marL="15371841" indent="0">
              <a:buNone/>
              <a:defRPr sz="9606"/>
            </a:lvl8pPr>
            <a:lvl9pPr marL="17567819" indent="0">
              <a:buNone/>
              <a:defRPr sz="9606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5205" y="9936004"/>
            <a:ext cx="14165271" cy="18407676"/>
          </a:xfrm>
        </p:spPr>
        <p:txBody>
          <a:bodyPr/>
          <a:lstStyle>
            <a:lvl1pPr marL="0" indent="0">
              <a:buNone/>
              <a:defRPr sz="7685"/>
            </a:lvl1pPr>
            <a:lvl2pPr marL="2195977" indent="0">
              <a:buNone/>
              <a:defRPr sz="6724"/>
            </a:lvl2pPr>
            <a:lvl3pPr marL="4391955" indent="0">
              <a:buNone/>
              <a:defRPr sz="5764"/>
            </a:lvl3pPr>
            <a:lvl4pPr marL="6587932" indent="0">
              <a:buNone/>
              <a:defRPr sz="4803"/>
            </a:lvl4pPr>
            <a:lvl5pPr marL="8783909" indent="0">
              <a:buNone/>
              <a:defRPr sz="4803"/>
            </a:lvl5pPr>
            <a:lvl6pPr marL="10979887" indent="0">
              <a:buNone/>
              <a:defRPr sz="4803"/>
            </a:lvl6pPr>
            <a:lvl7pPr marL="13175864" indent="0">
              <a:buNone/>
              <a:defRPr sz="4803"/>
            </a:lvl7pPr>
            <a:lvl8pPr marL="15371841" indent="0">
              <a:buNone/>
              <a:defRPr sz="4803"/>
            </a:lvl8pPr>
            <a:lvl9pPr marL="17567819" indent="0">
              <a:buNone/>
              <a:defRPr sz="480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E6851-E753-438A-AE3B-47DE3ABDFA4D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2AD29-390C-4DA5-80F2-705010C1E4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4692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9485" y="1763341"/>
            <a:ext cx="37880806" cy="6401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9485" y="8816670"/>
            <a:ext cx="37880806" cy="21014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9485" y="30697353"/>
            <a:ext cx="9881949" cy="17633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8E6851-E753-438A-AE3B-47DE3ABDFA4D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48426" y="30697353"/>
            <a:ext cx="14822924" cy="17633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018341" y="30697353"/>
            <a:ext cx="9881949" cy="17633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D2AD29-390C-4DA5-80F2-705010C1E4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9033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91955" rtl="0" eaLnBrk="1" latinLnBrk="0" hangingPunct="1">
        <a:lnSpc>
          <a:spcPct val="90000"/>
        </a:lnSpc>
        <a:spcBef>
          <a:spcPct val="0"/>
        </a:spcBef>
        <a:buNone/>
        <a:defRPr sz="2113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989" indent="-1097989" algn="l" defTabSz="4391955" rtl="0" eaLnBrk="1" latinLnBrk="0" hangingPunct="1">
        <a:lnSpc>
          <a:spcPct val="90000"/>
        </a:lnSpc>
        <a:spcBef>
          <a:spcPts val="4803"/>
        </a:spcBef>
        <a:buFont typeface="Arial" panose="020B0604020202020204" pitchFamily="34" charset="0"/>
        <a:buChar char="•"/>
        <a:defRPr sz="13449" kern="1200">
          <a:solidFill>
            <a:schemeClr val="tx1"/>
          </a:solidFill>
          <a:latin typeface="+mn-lt"/>
          <a:ea typeface="+mn-ea"/>
          <a:cs typeface="+mn-cs"/>
        </a:defRPr>
      </a:lvl1pPr>
      <a:lvl2pPr marL="3293966" indent="-1097989" algn="l" defTabSz="4391955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11527" kern="1200">
          <a:solidFill>
            <a:schemeClr val="tx1"/>
          </a:solidFill>
          <a:latin typeface="+mn-lt"/>
          <a:ea typeface="+mn-ea"/>
          <a:cs typeface="+mn-cs"/>
        </a:defRPr>
      </a:lvl2pPr>
      <a:lvl3pPr marL="5489943" indent="-1097989" algn="l" defTabSz="4391955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9606" kern="1200">
          <a:solidFill>
            <a:schemeClr val="tx1"/>
          </a:solidFill>
          <a:latin typeface="+mn-lt"/>
          <a:ea typeface="+mn-ea"/>
          <a:cs typeface="+mn-cs"/>
        </a:defRPr>
      </a:lvl3pPr>
      <a:lvl4pPr marL="7685921" indent="-1097989" algn="l" defTabSz="4391955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8646" kern="1200">
          <a:solidFill>
            <a:schemeClr val="tx1"/>
          </a:solidFill>
          <a:latin typeface="+mn-lt"/>
          <a:ea typeface="+mn-ea"/>
          <a:cs typeface="+mn-cs"/>
        </a:defRPr>
      </a:lvl4pPr>
      <a:lvl5pPr marL="9881898" indent="-1097989" algn="l" defTabSz="4391955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8646" kern="1200">
          <a:solidFill>
            <a:schemeClr val="tx1"/>
          </a:solidFill>
          <a:latin typeface="+mn-lt"/>
          <a:ea typeface="+mn-ea"/>
          <a:cs typeface="+mn-cs"/>
        </a:defRPr>
      </a:lvl5pPr>
      <a:lvl6pPr marL="12077875" indent="-1097989" algn="l" defTabSz="4391955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8646" kern="1200">
          <a:solidFill>
            <a:schemeClr val="tx1"/>
          </a:solidFill>
          <a:latin typeface="+mn-lt"/>
          <a:ea typeface="+mn-ea"/>
          <a:cs typeface="+mn-cs"/>
        </a:defRPr>
      </a:lvl6pPr>
      <a:lvl7pPr marL="14273853" indent="-1097989" algn="l" defTabSz="4391955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8646" kern="1200">
          <a:solidFill>
            <a:schemeClr val="tx1"/>
          </a:solidFill>
          <a:latin typeface="+mn-lt"/>
          <a:ea typeface="+mn-ea"/>
          <a:cs typeface="+mn-cs"/>
        </a:defRPr>
      </a:lvl7pPr>
      <a:lvl8pPr marL="16469830" indent="-1097989" algn="l" defTabSz="4391955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8646" kern="1200">
          <a:solidFill>
            <a:schemeClr val="tx1"/>
          </a:solidFill>
          <a:latin typeface="+mn-lt"/>
          <a:ea typeface="+mn-ea"/>
          <a:cs typeface="+mn-cs"/>
        </a:defRPr>
      </a:lvl8pPr>
      <a:lvl9pPr marL="18665807" indent="-1097989" algn="l" defTabSz="4391955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86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91955" rtl="0" eaLnBrk="1" latinLnBrk="0" hangingPunct="1">
        <a:defRPr sz="8646" kern="1200">
          <a:solidFill>
            <a:schemeClr val="tx1"/>
          </a:solidFill>
          <a:latin typeface="+mn-lt"/>
          <a:ea typeface="+mn-ea"/>
          <a:cs typeface="+mn-cs"/>
        </a:defRPr>
      </a:lvl1pPr>
      <a:lvl2pPr marL="2195977" algn="l" defTabSz="4391955" rtl="0" eaLnBrk="1" latinLnBrk="0" hangingPunct="1">
        <a:defRPr sz="8646" kern="1200">
          <a:solidFill>
            <a:schemeClr val="tx1"/>
          </a:solidFill>
          <a:latin typeface="+mn-lt"/>
          <a:ea typeface="+mn-ea"/>
          <a:cs typeface="+mn-cs"/>
        </a:defRPr>
      </a:lvl2pPr>
      <a:lvl3pPr marL="4391955" algn="l" defTabSz="4391955" rtl="0" eaLnBrk="1" latinLnBrk="0" hangingPunct="1">
        <a:defRPr sz="8646" kern="1200">
          <a:solidFill>
            <a:schemeClr val="tx1"/>
          </a:solidFill>
          <a:latin typeface="+mn-lt"/>
          <a:ea typeface="+mn-ea"/>
          <a:cs typeface="+mn-cs"/>
        </a:defRPr>
      </a:lvl3pPr>
      <a:lvl4pPr marL="6587932" algn="l" defTabSz="4391955" rtl="0" eaLnBrk="1" latinLnBrk="0" hangingPunct="1">
        <a:defRPr sz="8646" kern="1200">
          <a:solidFill>
            <a:schemeClr val="tx1"/>
          </a:solidFill>
          <a:latin typeface="+mn-lt"/>
          <a:ea typeface="+mn-ea"/>
          <a:cs typeface="+mn-cs"/>
        </a:defRPr>
      </a:lvl4pPr>
      <a:lvl5pPr marL="8783909" algn="l" defTabSz="4391955" rtl="0" eaLnBrk="1" latinLnBrk="0" hangingPunct="1">
        <a:defRPr sz="8646" kern="1200">
          <a:solidFill>
            <a:schemeClr val="tx1"/>
          </a:solidFill>
          <a:latin typeface="+mn-lt"/>
          <a:ea typeface="+mn-ea"/>
          <a:cs typeface="+mn-cs"/>
        </a:defRPr>
      </a:lvl5pPr>
      <a:lvl6pPr marL="10979887" algn="l" defTabSz="4391955" rtl="0" eaLnBrk="1" latinLnBrk="0" hangingPunct="1">
        <a:defRPr sz="8646" kern="1200">
          <a:solidFill>
            <a:schemeClr val="tx1"/>
          </a:solidFill>
          <a:latin typeface="+mn-lt"/>
          <a:ea typeface="+mn-ea"/>
          <a:cs typeface="+mn-cs"/>
        </a:defRPr>
      </a:lvl6pPr>
      <a:lvl7pPr marL="13175864" algn="l" defTabSz="4391955" rtl="0" eaLnBrk="1" latinLnBrk="0" hangingPunct="1">
        <a:defRPr sz="8646" kern="1200">
          <a:solidFill>
            <a:schemeClr val="tx1"/>
          </a:solidFill>
          <a:latin typeface="+mn-lt"/>
          <a:ea typeface="+mn-ea"/>
          <a:cs typeface="+mn-cs"/>
        </a:defRPr>
      </a:lvl7pPr>
      <a:lvl8pPr marL="15371841" algn="l" defTabSz="4391955" rtl="0" eaLnBrk="1" latinLnBrk="0" hangingPunct="1">
        <a:defRPr sz="8646" kern="1200">
          <a:solidFill>
            <a:schemeClr val="tx1"/>
          </a:solidFill>
          <a:latin typeface="+mn-lt"/>
          <a:ea typeface="+mn-ea"/>
          <a:cs typeface="+mn-cs"/>
        </a:defRPr>
      </a:lvl8pPr>
      <a:lvl9pPr marL="17567819" algn="l" defTabSz="4391955" rtl="0" eaLnBrk="1" latinLnBrk="0" hangingPunct="1">
        <a:defRPr sz="86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3BDDD56-DA3A-6904-09CF-391D2CC2398A}"/>
              </a:ext>
            </a:extLst>
          </p:cNvPr>
          <p:cNvSpPr/>
          <p:nvPr/>
        </p:nvSpPr>
        <p:spPr>
          <a:xfrm>
            <a:off x="0" y="1"/>
            <a:ext cx="2515791" cy="32918400"/>
          </a:xfrm>
          <a:prstGeom prst="rect">
            <a:avLst/>
          </a:prstGeom>
          <a:solidFill>
            <a:srgbClr val="294D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9856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1CBCF2-C49D-48E4-B632-D341839290AB}"/>
              </a:ext>
            </a:extLst>
          </p:cNvPr>
          <p:cNvSpPr/>
          <p:nvPr/>
        </p:nvSpPr>
        <p:spPr>
          <a:xfrm>
            <a:off x="2515791" y="13846683"/>
            <a:ext cx="684609" cy="19071718"/>
          </a:xfrm>
          <a:prstGeom prst="rect">
            <a:avLst/>
          </a:prstGeom>
          <a:solidFill>
            <a:srgbClr val="C5C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9856" dirty="0"/>
          </a:p>
        </p:txBody>
      </p:sp>
      <p:sp>
        <p:nvSpPr>
          <p:cNvPr id="6" name="TextBox 15">
            <a:extLst>
              <a:ext uri="{FF2B5EF4-FFF2-40B4-BE49-F238E27FC236}">
                <a16:creationId xmlns:a16="http://schemas.microsoft.com/office/drawing/2014/main" id="{DA1B77B5-4A64-C104-6EA6-CD978E687F84}"/>
              </a:ext>
            </a:extLst>
          </p:cNvPr>
          <p:cNvSpPr txBox="1"/>
          <p:nvPr/>
        </p:nvSpPr>
        <p:spPr>
          <a:xfrm>
            <a:off x="3851334" y="7844135"/>
            <a:ext cx="9144000" cy="889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fr-FR" sz="2400" dirty="0">
                <a:effectLst/>
                <a:latin typeface="Montserrat" panose="00000500000000000000" pitchFamily="2" charset="0"/>
                <a:cs typeface="Arial" pitchFamily="34" charset="0"/>
              </a:rPr>
              <a:t>Ecrivez ici une introduction, avec la problématique et des hypothèses si vous en avez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3391B051-D00A-E576-C9FE-0F2B620271B3}"/>
              </a:ext>
            </a:extLst>
          </p:cNvPr>
          <p:cNvSpPr txBox="1"/>
          <p:nvPr/>
        </p:nvSpPr>
        <p:spPr>
          <a:xfrm>
            <a:off x="3851334" y="979696"/>
            <a:ext cx="30719328" cy="31471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029542">
              <a:spcBef>
                <a:spcPct val="20000"/>
              </a:spcBef>
              <a:defRPr/>
            </a:pPr>
            <a:r>
              <a:rPr lang="fr-FR" sz="8500" dirty="0">
                <a:solidFill>
                  <a:schemeClr val="tx1"/>
                </a:solidFill>
                <a:latin typeface="Libre Baskerville" panose="02000000000000000000" pitchFamily="2" charset="0"/>
              </a:rPr>
              <a:t>Titre du poster  : ce que l’on étudie, l’Animal (nom français, nom latin), le mode de suivi de sa population, etc.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5F03EB7F-8799-A223-769E-4DAEB8E5B3B0}"/>
              </a:ext>
            </a:extLst>
          </p:cNvPr>
          <p:cNvSpPr txBox="1"/>
          <p:nvPr/>
        </p:nvSpPr>
        <p:spPr>
          <a:xfrm>
            <a:off x="3851334" y="5360981"/>
            <a:ext cx="30364418" cy="7694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5000" dirty="0">
                <a:solidFill>
                  <a:schemeClr val="tx1"/>
                </a:solidFill>
                <a:latin typeface="Montserrat Light" panose="00000400000000000000" pitchFamily="50" charset="0"/>
                <a:cs typeface="Arial" pitchFamily="34" charset="0"/>
              </a:rPr>
              <a:t>Indiquez vos noms, prénoms, classe, date, nom du lycée avec son logo et sa ville, votre Académie</a:t>
            </a:r>
          </a:p>
        </p:txBody>
      </p:sp>
      <p:sp>
        <p:nvSpPr>
          <p:cNvPr id="9" name="TextBox 16">
            <a:extLst>
              <a:ext uri="{FF2B5EF4-FFF2-40B4-BE49-F238E27FC236}">
                <a16:creationId xmlns:a16="http://schemas.microsoft.com/office/drawing/2014/main" id="{338957CD-3ADA-8B5A-C364-AADDF0F65651}"/>
              </a:ext>
            </a:extLst>
          </p:cNvPr>
          <p:cNvSpPr txBox="1"/>
          <p:nvPr/>
        </p:nvSpPr>
        <p:spPr>
          <a:xfrm>
            <a:off x="13972808" y="7844135"/>
            <a:ext cx="9144000" cy="879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fr-FR" sz="2400" dirty="0">
                <a:latin typeface="Montserrat" panose="00000500000000000000" pitchFamily="2" charset="0"/>
                <a:cs typeface="Arial" pitchFamily="34" charset="0"/>
              </a:rPr>
              <a:t>Ajoutez des informations (textes, photos, dessins, graphiques)</a:t>
            </a:r>
            <a:endParaRPr lang="fr-FR" sz="2400" dirty="0">
              <a:effectLst/>
              <a:latin typeface="Montserrat" panose="00000500000000000000" pitchFamily="2" charset="0"/>
              <a:cs typeface="Arial" pitchFamily="34" charset="0"/>
            </a:endParaRPr>
          </a:p>
        </p:txBody>
      </p:sp>
      <p:sp>
        <p:nvSpPr>
          <p:cNvPr id="10" name="TextBox 20">
            <a:extLst>
              <a:ext uri="{FF2B5EF4-FFF2-40B4-BE49-F238E27FC236}">
                <a16:creationId xmlns:a16="http://schemas.microsoft.com/office/drawing/2014/main" id="{6AADC727-27E7-9975-4B2D-C12D3F43526C}"/>
              </a:ext>
            </a:extLst>
          </p:cNvPr>
          <p:cNvSpPr txBox="1"/>
          <p:nvPr/>
        </p:nvSpPr>
        <p:spPr>
          <a:xfrm>
            <a:off x="24094280" y="7844135"/>
            <a:ext cx="9144000" cy="879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fr-FR" sz="2400" dirty="0">
                <a:effectLst/>
                <a:latin typeface="Montserrat" panose="00000500000000000000" pitchFamily="2" charset="0"/>
                <a:cs typeface="Arial" pitchFamily="34" charset="0"/>
              </a:rPr>
              <a:t>Mettez ici des graphiques obtenus , des cartes</a:t>
            </a:r>
            <a:r>
              <a:rPr lang="fr-FR" sz="2400" dirty="0">
                <a:latin typeface="Montserrat" panose="00000500000000000000" pitchFamily="2" charset="0"/>
                <a:cs typeface="Arial" pitchFamily="34" charset="0"/>
              </a:rPr>
              <a:t> et vos interprétations</a:t>
            </a:r>
            <a:endParaRPr lang="fr-FR" sz="2400" dirty="0">
              <a:effectLst/>
              <a:latin typeface="Montserrat" panose="00000500000000000000" pitchFamily="2" charset="0"/>
              <a:cs typeface="Arial" pitchFamily="34" charset="0"/>
            </a:endParaRPr>
          </a:p>
        </p:txBody>
      </p:sp>
      <p:sp>
        <p:nvSpPr>
          <p:cNvPr id="11" name="TextBox 24">
            <a:extLst>
              <a:ext uri="{FF2B5EF4-FFF2-40B4-BE49-F238E27FC236}">
                <a16:creationId xmlns:a16="http://schemas.microsoft.com/office/drawing/2014/main" id="{8F761575-1D1F-6402-F94C-652EFBCBF95F}"/>
              </a:ext>
            </a:extLst>
          </p:cNvPr>
          <p:cNvSpPr txBox="1"/>
          <p:nvPr/>
        </p:nvSpPr>
        <p:spPr>
          <a:xfrm>
            <a:off x="34215752" y="813395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Montserrat Light" panose="00000400000000000000" pitchFamily="50" charset="0"/>
                <a:cs typeface="Arial" pitchFamily="34" charset="0"/>
              </a:rPr>
              <a:t>Indiquez ici les liens avec les autres espèces, la santé humaine, l’économie et éventuellement un moyen pour se protéger cette espèce</a:t>
            </a:r>
          </a:p>
        </p:txBody>
      </p:sp>
      <p:sp>
        <p:nvSpPr>
          <p:cNvPr id="12" name="TextBox 32">
            <a:extLst>
              <a:ext uri="{FF2B5EF4-FFF2-40B4-BE49-F238E27FC236}">
                <a16:creationId xmlns:a16="http://schemas.microsoft.com/office/drawing/2014/main" id="{6A729357-C75B-FA51-88A1-47D540986521}"/>
              </a:ext>
            </a:extLst>
          </p:cNvPr>
          <p:cNvSpPr txBox="1"/>
          <p:nvPr/>
        </p:nvSpPr>
        <p:spPr>
          <a:xfrm>
            <a:off x="34570662" y="2826573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Montserrat Light" panose="00000400000000000000" pitchFamily="50" charset="0"/>
                <a:cs typeface="Arial" pitchFamily="34" charset="0"/>
              </a:rPr>
              <a:t>Ajoutez ici ce que vous souhaitez</a:t>
            </a:r>
          </a:p>
        </p:txBody>
      </p:sp>
      <p:sp>
        <p:nvSpPr>
          <p:cNvPr id="13" name="TextBox 18">
            <a:extLst>
              <a:ext uri="{FF2B5EF4-FFF2-40B4-BE49-F238E27FC236}">
                <a16:creationId xmlns:a16="http://schemas.microsoft.com/office/drawing/2014/main" id="{7473B561-7764-C0EE-93EC-42E822A5EEFA}"/>
              </a:ext>
            </a:extLst>
          </p:cNvPr>
          <p:cNvSpPr txBox="1"/>
          <p:nvPr/>
        </p:nvSpPr>
        <p:spPr>
          <a:xfrm>
            <a:off x="4267200" y="6882790"/>
            <a:ext cx="8728132" cy="646331"/>
          </a:xfrm>
          <a:prstGeom prst="rect">
            <a:avLst/>
          </a:prstGeom>
          <a:ln>
            <a:noFill/>
          </a:ln>
          <a:effectLst>
            <a:outerShdw dist="317500" dir="10800000" algn="tl" rotWithShape="0">
              <a:srgbClr val="294D6D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82880" rtlCol="0">
            <a:spAutoFit/>
          </a:bodyPr>
          <a:lstStyle/>
          <a:p>
            <a:pPr defTabSz="4702588">
              <a:defRPr/>
            </a:pPr>
            <a:r>
              <a:rPr lang="fr-FR" sz="3600" dirty="0">
                <a:solidFill>
                  <a:srgbClr val="6FB747"/>
                </a:solidFill>
                <a:latin typeface="Libre Baskerville" panose="02000000000000000000" pitchFamily="2" charset="0"/>
              </a:rPr>
              <a:t>Problématique</a:t>
            </a:r>
          </a:p>
        </p:txBody>
      </p:sp>
      <p:sp>
        <p:nvSpPr>
          <p:cNvPr id="14" name="TextBox 22">
            <a:extLst>
              <a:ext uri="{FF2B5EF4-FFF2-40B4-BE49-F238E27FC236}">
                <a16:creationId xmlns:a16="http://schemas.microsoft.com/office/drawing/2014/main" id="{943AEAE2-6BE9-B7B8-1614-C0CE9FCCABDB}"/>
              </a:ext>
            </a:extLst>
          </p:cNvPr>
          <p:cNvSpPr txBox="1"/>
          <p:nvPr/>
        </p:nvSpPr>
        <p:spPr>
          <a:xfrm>
            <a:off x="14401800" y="6882790"/>
            <a:ext cx="8728132" cy="646331"/>
          </a:xfrm>
          <a:prstGeom prst="rect">
            <a:avLst/>
          </a:prstGeom>
          <a:ln>
            <a:noFill/>
          </a:ln>
          <a:effectLst>
            <a:outerShdw dist="317500" dir="10800000" algn="tl" rotWithShape="0">
              <a:srgbClr val="294D6D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82880" rtlCol="0">
            <a:spAutoFit/>
          </a:bodyPr>
          <a:lstStyle/>
          <a:p>
            <a:pPr defTabSz="4702588">
              <a:defRPr/>
            </a:pPr>
            <a:r>
              <a:rPr lang="fr-FR" sz="3600" dirty="0">
                <a:solidFill>
                  <a:srgbClr val="6FB747"/>
                </a:solidFill>
                <a:latin typeface="Libre Baskerville" panose="02000000000000000000" pitchFamily="2" charset="0"/>
              </a:rPr>
              <a:t>Comment le suivi a-t-il été réalisé ?</a:t>
            </a:r>
          </a:p>
        </p:txBody>
      </p:sp>
      <p:sp>
        <p:nvSpPr>
          <p:cNvPr id="15" name="TextBox 23">
            <a:extLst>
              <a:ext uri="{FF2B5EF4-FFF2-40B4-BE49-F238E27FC236}">
                <a16:creationId xmlns:a16="http://schemas.microsoft.com/office/drawing/2014/main" id="{166EE0BB-BEBE-3CE8-A413-A37C8C03799D}"/>
              </a:ext>
            </a:extLst>
          </p:cNvPr>
          <p:cNvSpPr txBox="1"/>
          <p:nvPr/>
        </p:nvSpPr>
        <p:spPr>
          <a:xfrm>
            <a:off x="24479669" y="6882790"/>
            <a:ext cx="8728132" cy="646331"/>
          </a:xfrm>
          <a:prstGeom prst="rect">
            <a:avLst/>
          </a:prstGeom>
          <a:ln>
            <a:noFill/>
          </a:ln>
          <a:effectLst>
            <a:outerShdw dist="317500" dir="10800000" algn="tl" rotWithShape="0">
              <a:srgbClr val="294D6D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82880" rtlCol="0">
            <a:spAutoFit/>
          </a:bodyPr>
          <a:lstStyle/>
          <a:p>
            <a:pPr defTabSz="4702588">
              <a:defRPr/>
            </a:pPr>
            <a:r>
              <a:rPr lang="fr-FR" sz="3600" dirty="0">
                <a:solidFill>
                  <a:srgbClr val="6FB747"/>
                </a:solidFill>
                <a:latin typeface="Libre Baskerville" panose="02000000000000000000" pitchFamily="2" charset="0"/>
              </a:rPr>
              <a:t>Résultats</a:t>
            </a:r>
          </a:p>
        </p:txBody>
      </p:sp>
      <p:sp>
        <p:nvSpPr>
          <p:cNvPr id="16" name="TextBox 26">
            <a:extLst>
              <a:ext uri="{FF2B5EF4-FFF2-40B4-BE49-F238E27FC236}">
                <a16:creationId xmlns:a16="http://schemas.microsoft.com/office/drawing/2014/main" id="{41288DA7-ECF3-32D2-2FEA-AC036440A688}"/>
              </a:ext>
            </a:extLst>
          </p:cNvPr>
          <p:cNvSpPr txBox="1"/>
          <p:nvPr/>
        </p:nvSpPr>
        <p:spPr>
          <a:xfrm>
            <a:off x="34570662" y="6882790"/>
            <a:ext cx="8728132" cy="1200329"/>
          </a:xfrm>
          <a:prstGeom prst="rect">
            <a:avLst/>
          </a:prstGeom>
          <a:ln>
            <a:noFill/>
          </a:ln>
          <a:effectLst>
            <a:outerShdw dist="317500" dir="10800000" algn="tl" rotWithShape="0">
              <a:srgbClr val="294D6D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82880" rtlCol="0">
            <a:spAutoFit/>
          </a:bodyPr>
          <a:lstStyle/>
          <a:p>
            <a:pPr defTabSz="4702588">
              <a:defRPr/>
            </a:pPr>
            <a:r>
              <a:rPr lang="fr-FR" sz="3600" dirty="0">
                <a:solidFill>
                  <a:srgbClr val="6FB747"/>
                </a:solidFill>
                <a:latin typeface="Libre Baskerville" panose="02000000000000000000" pitchFamily="2" charset="0"/>
              </a:rPr>
              <a:t>Liens avec One </a:t>
            </a:r>
            <a:r>
              <a:rPr lang="fr-FR" sz="3600" dirty="0" err="1">
                <a:solidFill>
                  <a:srgbClr val="6FB747"/>
                </a:solidFill>
                <a:latin typeface="Libre Baskerville" panose="02000000000000000000" pitchFamily="2" charset="0"/>
              </a:rPr>
              <a:t>Health</a:t>
            </a:r>
            <a:r>
              <a:rPr lang="fr-FR" sz="3600" dirty="0">
                <a:solidFill>
                  <a:srgbClr val="6FB747"/>
                </a:solidFill>
                <a:latin typeface="Libre Baskerville" panose="02000000000000000000" pitchFamily="2" charset="0"/>
              </a:rPr>
              <a:t> et l’économie</a:t>
            </a:r>
          </a:p>
        </p:txBody>
      </p:sp>
      <p:sp>
        <p:nvSpPr>
          <p:cNvPr id="17" name="TextBox 27">
            <a:extLst>
              <a:ext uri="{FF2B5EF4-FFF2-40B4-BE49-F238E27FC236}">
                <a16:creationId xmlns:a16="http://schemas.microsoft.com/office/drawing/2014/main" id="{E6A94DC8-F3B0-2084-AAB6-8B7720550D8F}"/>
              </a:ext>
            </a:extLst>
          </p:cNvPr>
          <p:cNvSpPr txBox="1"/>
          <p:nvPr/>
        </p:nvSpPr>
        <p:spPr>
          <a:xfrm>
            <a:off x="34971289" y="27300699"/>
            <a:ext cx="8728132" cy="646331"/>
          </a:xfrm>
          <a:prstGeom prst="rect">
            <a:avLst/>
          </a:prstGeom>
          <a:ln>
            <a:noFill/>
          </a:ln>
          <a:effectLst>
            <a:outerShdw dist="317500" dir="10800000" algn="tl" rotWithShape="0">
              <a:srgbClr val="294D6D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82880" rtlCol="0">
            <a:spAutoFit/>
          </a:bodyPr>
          <a:lstStyle/>
          <a:p>
            <a:pPr defTabSz="4702588">
              <a:defRPr/>
            </a:pPr>
            <a:r>
              <a:rPr lang="fr-FR" sz="3600" dirty="0">
                <a:solidFill>
                  <a:srgbClr val="6FB747"/>
                </a:solidFill>
                <a:latin typeface="Libre Baskerville" panose="02000000000000000000" pitchFamily="2" charset="0"/>
              </a:rPr>
              <a:t>Avis personnel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9CE12373-E2D1-4B49-A9A6-BCFB6B222B95}"/>
              </a:ext>
            </a:extLst>
          </p:cNvPr>
          <p:cNvSpPr txBox="1"/>
          <p:nvPr/>
        </p:nvSpPr>
        <p:spPr>
          <a:xfrm>
            <a:off x="34625280" y="685800"/>
            <a:ext cx="860869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/>
              <a:t>Mettre ici une photo ou plusieurs de l’Animal étudié</a:t>
            </a:r>
          </a:p>
        </p:txBody>
      </p:sp>
      <p:sp>
        <p:nvSpPr>
          <p:cNvPr id="21" name="TextBox 15">
            <a:extLst>
              <a:ext uri="{FF2B5EF4-FFF2-40B4-BE49-F238E27FC236}">
                <a16:creationId xmlns:a16="http://schemas.microsoft.com/office/drawing/2014/main" id="{05A50234-B29E-61C4-C852-668DC1A54C46}"/>
              </a:ext>
            </a:extLst>
          </p:cNvPr>
          <p:cNvSpPr txBox="1"/>
          <p:nvPr/>
        </p:nvSpPr>
        <p:spPr>
          <a:xfrm>
            <a:off x="4161035" y="21412200"/>
            <a:ext cx="9144000" cy="4837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fr-FR" sz="2400" dirty="0">
                <a:effectLst/>
                <a:latin typeface="Quattrocento Sans" panose="020B0502050000020003" pitchFamily="34" charset="0"/>
                <a:cs typeface="Arial" pitchFamily="34" charset="0"/>
              </a:rPr>
              <a:t>Ajoutez ici des informations (textes, photo, graphique, etc.)</a:t>
            </a:r>
          </a:p>
        </p:txBody>
      </p:sp>
      <p:sp>
        <p:nvSpPr>
          <p:cNvPr id="22" name="TextBox 18">
            <a:extLst>
              <a:ext uri="{FF2B5EF4-FFF2-40B4-BE49-F238E27FC236}">
                <a16:creationId xmlns:a16="http://schemas.microsoft.com/office/drawing/2014/main" id="{FC15C939-CD5C-29A3-73DA-83C19F713D92}"/>
              </a:ext>
            </a:extLst>
          </p:cNvPr>
          <p:cNvSpPr txBox="1"/>
          <p:nvPr/>
        </p:nvSpPr>
        <p:spPr>
          <a:xfrm>
            <a:off x="4561663" y="20044905"/>
            <a:ext cx="10199365" cy="1200329"/>
          </a:xfrm>
          <a:prstGeom prst="rect">
            <a:avLst/>
          </a:prstGeom>
          <a:ln>
            <a:noFill/>
          </a:ln>
          <a:effectLst>
            <a:outerShdw dist="317500" dir="10800000" algn="tl" rotWithShape="0">
              <a:srgbClr val="294D6D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82880" rtlCol="0">
            <a:spAutoFit/>
          </a:bodyPr>
          <a:lstStyle/>
          <a:p>
            <a:pPr defTabSz="4702588">
              <a:defRPr/>
            </a:pPr>
            <a:r>
              <a:rPr lang="fr-FR" sz="3600" dirty="0">
                <a:solidFill>
                  <a:srgbClr val="6FB747"/>
                </a:solidFill>
                <a:latin typeface="Libre Baskerville" panose="02000000000000000000" pitchFamily="2" charset="0"/>
              </a:rPr>
              <a:t>Des éléments sur la biologie </a:t>
            </a:r>
            <a:br>
              <a:rPr lang="fr-FR" sz="3600" dirty="0">
                <a:solidFill>
                  <a:srgbClr val="6FB747"/>
                </a:solidFill>
                <a:latin typeface="Libre Baskerville" panose="02000000000000000000" pitchFamily="2" charset="0"/>
              </a:rPr>
            </a:br>
            <a:r>
              <a:rPr lang="fr-FR" sz="3600" dirty="0">
                <a:solidFill>
                  <a:srgbClr val="6FB747"/>
                </a:solidFill>
                <a:latin typeface="Libre Baskerville" panose="02000000000000000000" pitchFamily="2" charset="0"/>
              </a:rPr>
              <a:t>de l’Animal</a:t>
            </a:r>
          </a:p>
        </p:txBody>
      </p:sp>
    </p:spTree>
    <p:extLst>
      <p:ext uri="{BB962C8B-B14F-4D97-AF65-F5344CB8AC3E}">
        <p14:creationId xmlns:p14="http://schemas.microsoft.com/office/powerpoint/2010/main" val="39771507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163</Words>
  <Application>Microsoft Office PowerPoint</Application>
  <PresentationFormat>Personnalisé</PresentationFormat>
  <Paragraphs>15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Arial</vt:lpstr>
      <vt:lpstr>Libre Baskerville</vt:lpstr>
      <vt:lpstr>Montserrat</vt:lpstr>
      <vt:lpstr>Montserrat Light</vt:lpstr>
      <vt:lpstr>Quattrocento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Julien Loche</dc:creator>
  <cp:lastModifiedBy>Julien Loche</cp:lastModifiedBy>
  <cp:revision>1</cp:revision>
  <dcterms:created xsi:type="dcterms:W3CDTF">2024-07-16T14:52:12Z</dcterms:created>
  <dcterms:modified xsi:type="dcterms:W3CDTF">2024-07-16T15:00:41Z</dcterms:modified>
</cp:coreProperties>
</file>